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8" r:id="rId9"/>
    <p:sldId id="264" r:id="rId10"/>
    <p:sldId id="266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uslania.com/pictures/big/460044801537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uslania.com/pictures/big/460044801537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3;&#1086;&#1088;&#1086;&#1076;&#1085;&#1072;&#1103;\&#1043;&#1086;&#1088;&#1086;&#1076;&#1085;&#1072;&#1103;_&#1088;&#1072;&#1079;&#1088;&#1072;&#1073;&#1086;&#1090;&#1082;&#1072;_&#1091;&#1088;&#1086;&#1082;&#1072;\&#1071;%20&#1077;&#1093;&#1072;&#1083;%20&#1082;%20&#1074;&#1072;&#1084;...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714356"/>
          <a:ext cx="7816382" cy="566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191"/>
                <a:gridCol w="3908191"/>
              </a:tblGrid>
              <a:tr h="7750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Притча о блудном сыне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Дуни</a:t>
                      </a:r>
                      <a:endParaRPr lang="ru-RU" dirty="0"/>
                    </a:p>
                  </a:txBody>
                  <a:tcPr/>
                </a:tc>
              </a:tr>
              <a:tr h="449060">
                <a:tc>
                  <a:txBody>
                    <a:bodyPr/>
                    <a:lstStyle/>
                    <a:p>
                      <a:r>
                        <a:rPr lang="ru-RU" dirty="0" smtClean="0"/>
                        <a:t>1. Блудный сын уходит из дома с благословением отца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endParaRPr lang="ru-RU" dirty="0"/>
                    </a:p>
                  </a:txBody>
                  <a:tcPr/>
                </a:tc>
              </a:tr>
              <a:tr h="592358">
                <a:tc>
                  <a:txBody>
                    <a:bodyPr/>
                    <a:lstStyle/>
                    <a:p>
                      <a:r>
                        <a:rPr lang="ru-RU" dirty="0" smtClean="0"/>
                        <a:t>2. Никто его не ищет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49060">
                <a:tc>
                  <a:txBody>
                    <a:bodyPr/>
                    <a:lstStyle/>
                    <a:p>
                      <a:r>
                        <a:rPr lang="ru-RU" dirty="0" smtClean="0"/>
                        <a:t>3. Ведет разгульный образ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537579">
                <a:tc>
                  <a:txBody>
                    <a:bodyPr/>
                    <a:lstStyle/>
                    <a:p>
                      <a:r>
                        <a:rPr lang="ru-RU" dirty="0" smtClean="0"/>
                        <a:t>4. Радостная встреча сына с отцом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592358">
                <a:tc>
                  <a:txBody>
                    <a:bodyPr/>
                    <a:lstStyle/>
                    <a:p>
                      <a:r>
                        <a:rPr lang="ru-RU" dirty="0" smtClean="0"/>
                        <a:t>5. Вернулся домой нищий и голодный, раскаялся в содеянном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14651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Произошло примирение отца и покаяние сына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43438" y="1428736"/>
            <a:ext cx="3575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Дуня уезжает тайно,</a:t>
            </a:r>
          </a:p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 благословения отца </a:t>
            </a:r>
            <a:endParaRPr lang="ru-RU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143116"/>
            <a:ext cx="3034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желает, чтобы ее </a:t>
            </a:r>
          </a:p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нашли</a:t>
            </a:r>
            <a:endParaRPr lang="ru-RU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71462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Живет в роскоши и </a:t>
            </a:r>
          </a:p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богатстве</a:t>
            </a:r>
            <a:endParaRPr lang="ru-RU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500438"/>
            <a:ext cx="3020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Боится встречи, </a:t>
            </a:r>
          </a:p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потом оплакивает</a:t>
            </a:r>
          </a:p>
          <a:p>
            <a:pPr algn="ctr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могилу отца</a:t>
            </a:r>
            <a:endParaRPr lang="ru-RU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643446"/>
            <a:ext cx="3525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Дуня не вернулась, </a:t>
            </a:r>
          </a:p>
          <a:p>
            <a:pPr algn="ctr"/>
            <a:r>
              <a:rPr lang="ru-RU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зашла, проезжая мимо</a:t>
            </a:r>
            <a:endParaRPr lang="ru-RU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3750" y="5500702"/>
            <a:ext cx="38555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Покаяние и примирение </a:t>
            </a:r>
            <a:r>
              <a:rPr lang="ru-RU" sz="1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невоз</a:t>
            </a:r>
            <a:endParaRPr lang="ru-RU" sz="1600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из-за смерти отца </a:t>
            </a:r>
            <a:endParaRPr lang="ru-RU" sz="1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76672"/>
            <a:ext cx="768085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811538" cy="50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4141856" cy="29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857232"/>
            <a:ext cx="40719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</a:t>
            </a:r>
            <a:r>
              <a:rPr lang="ru-RU" sz="2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Авдотья</a:t>
            </a:r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Самсоновна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плакала на могиле?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836712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Почитай отца своего и мать свою, чтобы продлились дни твои </a:t>
            </a:r>
          </a:p>
          <a:p>
            <a:pPr algn="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земле</a:t>
            </a:r>
            <a:endParaRPr lang="ru-RU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Картинка 5 из 25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352" t="11250" r="19928" b="34375"/>
          <a:stretch>
            <a:fillRect/>
          </a:stretch>
        </p:blipFill>
        <p:spPr bwMode="auto">
          <a:xfrm>
            <a:off x="683568" y="2420888"/>
            <a:ext cx="3039234" cy="400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2"/>
            <a:ext cx="7818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 нравственности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повести А.С.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ушкина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«Станционный смотритель»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786058"/>
            <a:ext cx="556841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Почитай отца своего и мать свою, чтобы продлились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дни твои </a:t>
            </a:r>
          </a:p>
          <a:p>
            <a:pPr algn="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земле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Картинка 5 из 25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352" t="11250" r="19928" b="34375"/>
          <a:stretch>
            <a:fillRect/>
          </a:stretch>
        </p:blipFill>
        <p:spPr bwMode="auto">
          <a:xfrm>
            <a:off x="755576" y="2420887"/>
            <a:ext cx="3039234" cy="400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7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Нравственность - это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0262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нутренние, духовные качества,</a:t>
            </a:r>
          </a:p>
          <a:p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которыми обладает человек 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127667" cy="40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Я ехал к вам..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8568952" cy="639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8750"/>
          <a:stretch>
            <a:fillRect/>
          </a:stretch>
        </p:blipFill>
        <p:spPr bwMode="auto">
          <a:xfrm>
            <a:off x="395536" y="2276872"/>
            <a:ext cx="389923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6968" t="8418" b="9302"/>
          <a:stretch>
            <a:fillRect/>
          </a:stretch>
        </p:blipFill>
        <p:spPr bwMode="auto">
          <a:xfrm>
            <a:off x="4644008" y="2276872"/>
            <a:ext cx="4169221" cy="40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5651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Станционный смотритель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196752"/>
            <a:ext cx="6008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Самсон </a:t>
            </a:r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Вырин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7692" b="7692"/>
          <a:stretch>
            <a:fillRect/>
          </a:stretch>
        </p:blipFill>
        <p:spPr bwMode="auto">
          <a:xfrm>
            <a:off x="4860031" y="2348880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1639" b="10383"/>
          <a:stretch>
            <a:fillRect/>
          </a:stretch>
        </p:blipFill>
        <p:spPr bwMode="auto">
          <a:xfrm>
            <a:off x="395536" y="2348880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787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 с Минским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33248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312369" cy="25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142984"/>
            <a:ext cx="3240360" cy="23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312368" cy="243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404664"/>
            <a:ext cx="13724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Дуня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76672"/>
            <a:ext cx="4503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Авдотья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Самсоновна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22734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184482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Рембрандт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«Возвращение блудного сына»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48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Притча о блудно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сыне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672408" cy="47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473" t="6720" r="3824" b="9281"/>
          <a:stretch>
            <a:fillRect/>
          </a:stretch>
        </p:blipFill>
        <p:spPr bwMode="auto">
          <a:xfrm>
            <a:off x="4878754" y="1412776"/>
            <a:ext cx="37789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200</TotalTime>
  <Words>183</Words>
  <Application>Microsoft Office PowerPoint</Application>
  <PresentationFormat>Экран (4:3)</PresentationFormat>
  <Paragraphs>49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Karlson</cp:lastModifiedBy>
  <cp:revision>24</cp:revision>
  <dcterms:modified xsi:type="dcterms:W3CDTF">2011-12-17T23:05:08Z</dcterms:modified>
</cp:coreProperties>
</file>