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89" r:id="rId3"/>
    <p:sldId id="283" r:id="rId4"/>
    <p:sldId id="258" r:id="rId5"/>
    <p:sldId id="276" r:id="rId6"/>
    <p:sldId id="290" r:id="rId7"/>
    <p:sldId id="291" r:id="rId8"/>
    <p:sldId id="288" r:id="rId9"/>
    <p:sldId id="274" r:id="rId10"/>
    <p:sldId id="279" r:id="rId11"/>
    <p:sldId id="263" r:id="rId12"/>
    <p:sldId id="264" r:id="rId13"/>
    <p:sldId id="265" r:id="rId14"/>
    <p:sldId id="282" r:id="rId15"/>
    <p:sldId id="266" r:id="rId16"/>
    <p:sldId id="267" r:id="rId17"/>
    <p:sldId id="268" r:id="rId18"/>
    <p:sldId id="271" r:id="rId19"/>
    <p:sldId id="280" r:id="rId20"/>
    <p:sldId id="281" r:id="rId21"/>
    <p:sldId id="270" r:id="rId22"/>
    <p:sldId id="292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3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AC673-4B1E-406B-ABE7-18EE220D249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B931-135C-4EC9-ABEF-85EC8B8A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4286256"/>
          </a:xfrm>
          <a:noFill/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№115 Невского района  Санкт- Петербурга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ул.Коллонтай д.33 кор.2 литер 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  деятельность педагога с детьми раннего возраста по сенсорному воспитанию в области «Познание»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«Каждой шапочке свой клубочек»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21431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 и изготовила дидактический материал воспитатель высшей квалификационной категории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Шутова С.А.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2013год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твей 2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7497" y="612774"/>
            <a:ext cx="6160847" cy="46206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367338"/>
            <a:ext cx="6336704" cy="115800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-давайте поздороваемся с бабушкой, скажем: «Здравствуй» (кукла тоже здоровается, называя детей по имени- здравствуй, Соня, здравствуй, Олеся…)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92211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-Бабушка очень любит вязать. Посмотрите какие у неё красивые клубочки (воспитатель показывает корзинку с клубочками 4х основных цветов).- Они все разные: и синие, и красные, и зелёные, и даже жёлтые.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матвей 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32655"/>
            <a:ext cx="6264696" cy="48476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воспитатель встряхивает корзинку, клубочки высыпаются на пол).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-Ой, все клубочки раскатились! Ребята, давайте поможем бабушке, соберём все клубочки обратно в корзинку.(дети собирают клубочки).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атвей 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2112" y="332656"/>
            <a:ext cx="6146232" cy="453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1214438" cy="804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916832"/>
          </a:xfrm>
        </p:spPr>
        <p:txBody>
          <a:bodyPr>
            <a:noAutofit/>
          </a:bodyPr>
          <a:lstStyle/>
          <a:p>
            <a:r>
              <a:rPr lang="ru-RU" sz="2000" dirty="0" smtClean="0"/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красивые клубочки! Тимоша принёс зелёный клубочек, Соня красный…(воспитатель обращает внимание на цвет клубочков).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атвей 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408712" cy="4680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714375" cy="804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твей 2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404665"/>
            <a:ext cx="5952662" cy="4464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91680" y="5013176"/>
            <a:ext cx="6192688" cy="184482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клубочков можно связать шапочки. Из синего клубочка получится синяя шапочка, из зелёного клубочка -зелёная и т. д. Молодцы, собрали все клубочки (отдают бабушке.. Куклу бабушку ставим на шкаф).- Вот тебе, бабушка твои клубочки, держи.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81128"/>
            <a:ext cx="6451104" cy="5667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2часть: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атвей 2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260648"/>
            <a:ext cx="5976664" cy="4482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403648" y="5013176"/>
            <a:ext cx="6480720" cy="16288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 сейчас мы с  вами поиграем. Садитесь за столы.(воспитатель показывает карточку с нарисованными клубочками).-У меня тоже есть клубочки. Посмотрите, они все разные. Этот клубочек синий, этот красный…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твей 2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612775"/>
            <a:ext cx="6192688" cy="46445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301208"/>
            <a:ext cx="6120680" cy="79898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 ещё у меня есть шапочки и рукавички .Они тоже разного цвета. (воспитатель показывает шапочки и рукавички).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твей 2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1470" y="332656"/>
            <a:ext cx="6271968" cy="453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4941168"/>
            <a:ext cx="6048672" cy="19168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-Сейчас мы с вами отгадаем, из какого клубочка связаны шапочка и рукавички, (воспитатель путём наложения предмета показывает, как определить нужный цвет, сопровождая свой показ словами: «такой», «не такой», «другой», «разные».)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твей 2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332656"/>
            <a:ext cx="6048672" cy="453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16288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-Сейчас я раздам всем карточки с разноцветными клубочками, а вы отгадаете – из какого клубочка связаны шапочка и рукавички.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твей 2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612774"/>
            <a:ext cx="6035220" cy="45264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путём наложения соотносят по цвету шапочки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285727"/>
            <a:ext cx="7772400" cy="100013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Сенсорное воспитание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8072494" cy="542928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Сенсорное развитие ребёнка -  это развитие его восприятия и формирование представлений о внешних свойствах предметов: их форме, цвете, величине, расположении в пространстве, а так же запахе и вкусе. Значение сенсорного развития в раннем возрасте трудно  переоценить. Сенсорный чувственный опыт служит источником познания мира для малыша. От того как слышит, видит малыш, как он воспринимает мир осязательным путём во многом зависит его нервно – психическое и умственное развитие.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твей 2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612774"/>
            <a:ext cx="6144325" cy="46082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рукавички. (Усложнение + носочки)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486400" cy="356592"/>
          </a:xfrm>
        </p:spPr>
        <p:txBody>
          <a:bodyPr>
            <a:noAutofit/>
          </a:bodyPr>
          <a:lstStyle/>
          <a:p>
            <a:r>
              <a:rPr lang="ru-RU" dirty="0" smtClean="0"/>
              <a:t>3 часть:</a:t>
            </a:r>
            <a:endParaRPr lang="ru-RU" dirty="0"/>
          </a:p>
        </p:txBody>
      </p:sp>
      <p:pic>
        <p:nvPicPr>
          <p:cNvPr id="5" name="Рисунок 4" descr="матвей 26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211054"/>
            <a:ext cx="6192688" cy="4586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157192"/>
            <a:ext cx="6192688" cy="144603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-Молодцы, ребята, справились с заданием, для каждого клубочка нашли свои шапочки и рукавички (воспитатель называет детей по именам, даёт оценку выполненному заданию).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0" y="5445224"/>
            <a:ext cx="5486400" cy="72697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-Давайте похлопаем в ладошки,  какие мы молодцы! </a:t>
            </a:r>
          </a:p>
          <a:p>
            <a:endParaRPr lang="ru-RU" dirty="0"/>
          </a:p>
        </p:txBody>
      </p:sp>
      <p:pic>
        <p:nvPicPr>
          <p:cNvPr id="5" name="Рисунок 4" descr="матвей 2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7" y="612774"/>
            <a:ext cx="6059223" cy="45444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46434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0"/>
            <a:ext cx="6768752" cy="28529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Значение сенсорного воспитания для всестороннего развития детей: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03648" y="3000372"/>
            <a:ext cx="6912768" cy="31718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нервно- психическое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умственное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2068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обогащение сенсорного опыта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закреплять умение: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соотносить разнородные предметы по цвету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понимать слова: « такой», « не такой», « разные»,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красный, жёлтый зелёный, синий.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-развивать мелкую моторику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-развивать коммуникабельность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-на занятии использовать только свой материал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-бережно относиться к игрушкам и учебному материалу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-развивать речь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-учить здороваться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 художественной литературы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Заучивание стихов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одежды (шапки, рукавицы, носки)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пособий и оборудования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528392" cy="456937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«бабушка»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корзинка, клубочки 4х цветов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/и «Разноцветные клубочки».</a:t>
            </a:r>
          </a:p>
          <a:p>
            <a:endParaRPr lang="ru-RU" dirty="0"/>
          </a:p>
        </p:txBody>
      </p:sp>
      <p:pic>
        <p:nvPicPr>
          <p:cNvPr id="7" name="Содержимое 5" descr="клубочки 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785926"/>
            <a:ext cx="4924959" cy="4122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Раздаточный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79912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с нарисованными клубочками;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шапочки и рукавички 4х основных цветов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Усложнение: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носочки 4х основных цветов</a:t>
            </a:r>
          </a:p>
          <a:p>
            <a:endParaRPr lang="ru-RU" dirty="0"/>
          </a:p>
        </p:txBody>
      </p:sp>
      <p:pic>
        <p:nvPicPr>
          <p:cNvPr id="5" name="Содержимое 4" descr="1яс. 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3848" y="3645024"/>
            <a:ext cx="3251200" cy="2592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Documents and Settings\Родители\Рабочий стол\атестация\1яс.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32512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C:\Documents and Settings\Родители\Рабочий стол\атестация\1яс.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00808"/>
            <a:ext cx="32512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 descr="C:\Documents and Settings\Родители\Рабочий стол\атестация\1яс. 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32512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101042" cy="5500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Технологии: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-сюрпризный момент, игра с клубочками;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здоровье сберегающие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гимнастика для глаз «Весёлые клубочки»;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информационно-коммуникативные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беседа, показ карточек, рассматривание клубочков , взаимодействие со своим раздаточным материалом.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атвей 1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483313"/>
            <a:ext cx="5976664" cy="4482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1547664" y="5085184"/>
            <a:ext cx="6048672" cy="10870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занятия.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часть: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-ребятки, сегодня к вам в гости пришла бабушка (воспитатель показывает игрушку)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459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Государственное бюджетное образовательное учреждение детский сад №115 Невского района  Санкт- Петербурга ул.Коллонтай д.33 кор.2 литер А  Непосредственно образовательная   деятельность педагога с детьми раннего возраста по сенсорному воспитанию в области «Познание»   «Каждой шапочке свой клубочек» </vt:lpstr>
      <vt:lpstr>Сенсорное воспитание</vt:lpstr>
      <vt:lpstr>Значение сенсорного воспитания для всестороннего развития детей:</vt:lpstr>
      <vt:lpstr> Цель: обогащение сенсорного опыта Задачи: закреплять умение: - соотносить разнородные предметы по цвету - понимать слова: « такой», « не такой», « разные»,  красный, жёлтый зелёный, синий. -развивать мелкую моторику -развивать коммуникабельность -на занятии использовать только свой материал -бережно относиться к игрушкам и учебному материалу -развивать речь -учить здороваться </vt:lpstr>
      <vt:lpstr>Предварительная работа</vt:lpstr>
      <vt:lpstr>Оборудование:</vt:lpstr>
      <vt:lpstr>Раздаточный материал: </vt:lpstr>
      <vt:lpstr>Технологии:  игровые -сюрпризный момент, игра с клубочками;  здоровье сберегающие - гимнастика для глаз «Весёлые клубочки»;  информационно-коммуникативные - беседа, показ карточек, рассматривание клубочков , взаимодействие со своим раздаточным материалом. </vt:lpstr>
      <vt:lpstr>Слайд 9</vt:lpstr>
      <vt:lpstr>Слайд 10</vt:lpstr>
      <vt:lpstr>-Бабушка очень любит вязать. Посмотрите какие у неё красивые клубочки (воспитатель показывает корзинку с клубочками 4х основных цветов).- Они все разные: и синие, и красные, и зелёные, и даже жёлтые. </vt:lpstr>
      <vt:lpstr>(воспитатель встряхивает корзинку, клубочки высыпаются на пол). -Ой, все клубочки раскатились! Ребята, давайте поможем бабушке, соберём все клубочки обратно в корзинку.(дети собирают клубочки).</vt:lpstr>
      <vt:lpstr>-какие красивые клубочки! Тимоша принёс зелёный клубочек, Соня красный…(воспитатель обращает внимание на цвет клубочков).   </vt:lpstr>
      <vt:lpstr>Слайд 14</vt:lpstr>
      <vt:lpstr>2часть:</vt:lpstr>
      <vt:lpstr>Слайд 16</vt:lpstr>
      <vt:lpstr>Слайд 17</vt:lpstr>
      <vt:lpstr>Слайд 18</vt:lpstr>
      <vt:lpstr>Слайд 19</vt:lpstr>
      <vt:lpstr>Слайд 20</vt:lpstr>
      <vt:lpstr>3 часть:</vt:lpstr>
      <vt:lpstr>Слайд 22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Непосредственно организованная совместная  деятельность педагога с детьми раннего возраста по сенсорному воспитанию в области «Познание»</dc:title>
  <dc:creator>Valued eMachines Customer</dc:creator>
  <cp:lastModifiedBy>OGI</cp:lastModifiedBy>
  <cp:revision>122</cp:revision>
  <dcterms:created xsi:type="dcterms:W3CDTF">2013-07-02T18:09:04Z</dcterms:created>
  <dcterms:modified xsi:type="dcterms:W3CDTF">2014-03-04T06:20:42Z</dcterms:modified>
</cp:coreProperties>
</file>